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5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29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6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55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2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5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7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6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6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mashukova@yandex.ru" TargetMode="External"/><Relationship Id="rId5" Type="http://schemas.openxmlformats.org/officeDocument/2006/relationships/hyperlink" Target="mailto:marina.fedorovskaja@yandex.ru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vestnik-lesnoy.ru/jenergija-i-junosheskij-zad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youtube.com/watch?time_continue=4&amp;v=_4u_e7_l194&amp;feature=emb_lo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7" y="2961563"/>
            <a:ext cx="9867332" cy="133748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«Городской туристический праздник для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пенсионеров»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46" y="365904"/>
            <a:ext cx="1408682" cy="2026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991180"/>
            <a:ext cx="4402702" cy="14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457" y="1037229"/>
            <a:ext cx="9034818" cy="233376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Цель практики: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расширение возможностей участия граждан старшего поколения в культурных, оздоровительных и иных досуговых мероприятиях, создание дополнительных условий социализации старшего поколения, улучшение качества жизни в современных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реалиях.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8" y="3016154"/>
            <a:ext cx="9239534" cy="335734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Задачи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практики: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Пропаганда здорового образа жизни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Содействие развитию творческих способностей пожилых людей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Вовлечение в совместную активную деятельность, находясь на пенсии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Формирование позитивного жизнелюбивого имиджа современного пожилого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60430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224" y="109182"/>
            <a:ext cx="6255729" cy="6960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Краткое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описание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практики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777923"/>
            <a:ext cx="8952932" cy="60527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Городской туристический праздник для пенсионеров проводится  1 раз в год, начиная с 2014 года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Каждый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год – тематика праздника обязательно меняется, в зависимости от тематики Года России. Но, неизменно, этот праздник посвящается месячнику пенсионеров Свердловской области и Дню национальностей Свердловской области.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празднике принимают участие не работающие пенсионеры, объединенные в команды по 10 человек по следующим признакам: по месту жительства (команды ЖЭКов) и по месту бывшей работы ( по различным отраслям).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Все команды, по заранее проведенной жеребьёвке проходят этапы праздника: «Визитка», «Спорт», «Медицина», «Национальные блюда Урала», «Культура» (песенно – частушечный), развлекательные этапы – «Секрет рюкзака» и «Собери букет!». Заранее участники готовят только «Визитку» и «Национальные блюда Урала». Остальные этапы – импровизационные.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Выступления команд оценивает «высокое жюри», в состав которого входят: Глава ГО «Город Лесной», начальник Управления социальной защиты населения, представители Городской Думы, представители общественных организаций города.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Каждой команде присваивается отдельная номинация, в которой они проявили себя наиболее ярко.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Все команды получают поощрительные призы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Обязательная традиция праздника – зажжение Большого костра Дружбы, который горит в течение всего мероприятия.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2017 году (Год экологии России) – зародилась еще одна традиция: 11 общественных организация не работающих пенсионеров, на территории, выделенных парком, разбили свои грядки с цветами и садовыми растениями. На городском туристическом празднике для пенсионеров все активисты по выращиванию грядок получают Благодарственные от Отдела культуры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Ежегодно к реализации практики привлекаются новые социальные партнеры.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58437"/>
            <a:ext cx="5529313" cy="33652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87" y="60502"/>
            <a:ext cx="5529224" cy="3365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467053"/>
            <a:ext cx="5529313" cy="3365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6" y="3467053"/>
            <a:ext cx="5529315" cy="33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747" y="245658"/>
            <a:ext cx="3944204" cy="6414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Команда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" y="1110035"/>
            <a:ext cx="2468122" cy="3307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10" y="1100251"/>
            <a:ext cx="2296326" cy="3320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41" y="1086603"/>
            <a:ext cx="2438453" cy="33314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319" y="4481281"/>
            <a:ext cx="30265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Федоровская Марина Николаевна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художественный руководитель Муниципального бюджетного учреждения «Парк культуры и отдыха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u="sng" dirty="0">
                <a:hlinkClick r:id="rId5"/>
              </a:rPr>
              <a:t>marina.fedorovskaja@yandex.ru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3804" y="4481281"/>
            <a:ext cx="285870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Машукова Наталья Александровна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директор Автономной некоммерческой организации «Центр правовой и социальной поддержки населения городского округа «Город Лесной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u="sng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namashukova@yandex.ru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316" y="4481281"/>
            <a:ext cx="2911066" cy="210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Викторова Людмила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Сергеевна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председатель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местного отделения областной Свердловской общественной организации ветеранов войны, труда, боевых действий, государственной службы, пенсионеров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города Лесного.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7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40" y="418531"/>
            <a:ext cx="7868283" cy="79611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Результаты внедрения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1542197"/>
            <a:ext cx="8830102" cy="491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Муниципальная практика стала городской традицией, вызвав большой интерес у жителей города новой формой массового праздника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Количество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команд – участниц муниципальной практики увеличивается с каждым годом, тем самым вовлекая в активную социальную среду всё больше и больше пожилых людей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Расширяется круг социальных партнеров, включенных в реализацию проекта.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1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051" y="378172"/>
            <a:ext cx="5186149" cy="761431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Продвижение практики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5522" y="1884909"/>
            <a:ext cx="5854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Еженедельная газета «Вестник» ООО «Трансинформ»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398" y="2505153"/>
            <a:ext cx="612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hlinkClick r:id="rId2"/>
              </a:rPr>
              <a:t>http://vestnik-lesnoy.ru/jenergija-i-junosheskij-zador/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" y="3903823"/>
            <a:ext cx="4002491" cy="24359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35522" y="4515225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Телестудия «Спектр-МАИ» ООО «Трансинформ»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5522" y="4884557"/>
            <a:ext cx="575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ea typeface="Calibri" panose="020F0502020204030204" pitchFamily="34" charset="0"/>
                <a:hlinkClick r:id="rId4"/>
              </a:rPr>
              <a:t>https://www.youtube.com/watch?time_continue=4&amp;v=_4u_e7_l194&amp;feature=emb_logo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" y="1224761"/>
            <a:ext cx="4002491" cy="24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779" y="317757"/>
            <a:ext cx="7142833" cy="82765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Перспективы развития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8" y="1254597"/>
            <a:ext cx="8596668" cy="11737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Продолжать развитие практики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Внедрять новые традиции в контексте тематики практики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Развивать социальное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партнёрство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6" y="2840730"/>
            <a:ext cx="5650173" cy="343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9" y="2840730"/>
            <a:ext cx="5659790" cy="34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514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«Городской туристический праздник для пенсионеров» </vt:lpstr>
      <vt:lpstr>Цель практики: расширение возможностей участия граждан старшего поколения в культурных, оздоровительных и иных досуговых мероприятиях, создание дополнительных условий социализации старшего поколения, улучшение качества жизни в современных реалиях. </vt:lpstr>
      <vt:lpstr>Краткое описание практики</vt:lpstr>
      <vt:lpstr>Презентация PowerPoint</vt:lpstr>
      <vt:lpstr>Команда проекта</vt:lpstr>
      <vt:lpstr>Результаты внедрения практики</vt:lpstr>
      <vt:lpstr>Продвижение практики</vt:lpstr>
      <vt:lpstr>Перспективы развития практики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BERLOGA</dc:creator>
  <cp:lastModifiedBy>BERLOGA</cp:lastModifiedBy>
  <cp:revision>18</cp:revision>
  <dcterms:created xsi:type="dcterms:W3CDTF">2020-08-24T07:55:14Z</dcterms:created>
  <dcterms:modified xsi:type="dcterms:W3CDTF">2020-08-25T06:04:05Z</dcterms:modified>
</cp:coreProperties>
</file>